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2.3299999999999987</c:v>
                </c:pt>
                <c:pt idx="1">
                  <c:v>5.03</c:v>
                </c:pt>
                <c:pt idx="2">
                  <c:v>11.850000000000009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1.85</c:v>
                </c:pt>
                <c:pt idx="1">
                  <c:v>7.95</c:v>
                </c:pt>
                <c:pt idx="2">
                  <c:v>11.870000000000006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1.49</c:v>
                </c:pt>
                <c:pt idx="1">
                  <c:v>1.3</c:v>
                </c:pt>
                <c:pt idx="2">
                  <c:v>14.18</c:v>
                </c:pt>
              </c:numCache>
            </c:numRef>
          </c:val>
        </c:ser>
        <c:dLbls>
          <c:showVal val="1"/>
        </c:dLbls>
        <c:axId val="75104640"/>
        <c:axId val="75106176"/>
      </c:barChart>
      <c:catAx>
        <c:axId val="7510464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106176"/>
        <c:crosses val="autoZero"/>
        <c:auto val="1"/>
        <c:lblAlgn val="ctr"/>
        <c:lblOffset val="100"/>
      </c:catAx>
      <c:valAx>
        <c:axId val="751061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10464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1.8</c:v>
                </c:pt>
                <c:pt idx="1">
                  <c:v>0.37000000000000027</c:v>
                </c:pt>
                <c:pt idx="2">
                  <c:v>20.190000000000001</c:v>
                </c:pt>
                <c:pt idx="3">
                  <c:v>11.729999999999999</c:v>
                </c:pt>
                <c:pt idx="4">
                  <c:v>11.02</c:v>
                </c:pt>
                <c:pt idx="5">
                  <c:v>13.739999999999998</c:v>
                </c:pt>
                <c:pt idx="6">
                  <c:v>1.07</c:v>
                </c:pt>
                <c:pt idx="7">
                  <c:v>16.399999999999999</c:v>
                </c:pt>
                <c:pt idx="8">
                  <c:v>16.939999999999987</c:v>
                </c:pt>
                <c:pt idx="9">
                  <c:v>0.32000000000000034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17.559999999999999</c:v>
                </c:pt>
                <c:pt idx="1">
                  <c:v>15.49</c:v>
                </c:pt>
                <c:pt idx="2">
                  <c:v>1.84</c:v>
                </c:pt>
                <c:pt idx="3">
                  <c:v>5.72</c:v>
                </c:pt>
                <c:pt idx="4">
                  <c:v>6.56</c:v>
                </c:pt>
                <c:pt idx="5">
                  <c:v>24.759999999999987</c:v>
                </c:pt>
                <c:pt idx="6">
                  <c:v>3.69</c:v>
                </c:pt>
                <c:pt idx="7">
                  <c:v>24.959999999999987</c:v>
                </c:pt>
                <c:pt idx="8">
                  <c:v>1.9500000000000011</c:v>
                </c:pt>
                <c:pt idx="9">
                  <c:v>1.52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25.37</c:v>
                </c:pt>
                <c:pt idx="1">
                  <c:v>0.88</c:v>
                </c:pt>
                <c:pt idx="2">
                  <c:v>16.309999999999999</c:v>
                </c:pt>
                <c:pt idx="3">
                  <c:v>1.87</c:v>
                </c:pt>
                <c:pt idx="4">
                  <c:v>26.610000000000017</c:v>
                </c:pt>
                <c:pt idx="5">
                  <c:v>3.58</c:v>
                </c:pt>
                <c:pt idx="6">
                  <c:v>18.610000000000017</c:v>
                </c:pt>
                <c:pt idx="7">
                  <c:v>0.88</c:v>
                </c:pt>
                <c:pt idx="8">
                  <c:v>17.309999999999999</c:v>
                </c:pt>
                <c:pt idx="9">
                  <c:v>6.18</c:v>
                </c:pt>
              </c:numCache>
            </c:numRef>
          </c:val>
        </c:ser>
        <c:dLbls>
          <c:showVal val="1"/>
        </c:dLbls>
        <c:axId val="101117312"/>
        <c:axId val="101713024"/>
      </c:barChart>
      <c:catAx>
        <c:axId val="1011173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713024"/>
        <c:crosses val="autoZero"/>
        <c:auto val="1"/>
        <c:lblAlgn val="ctr"/>
        <c:lblOffset val="100"/>
      </c:catAx>
      <c:valAx>
        <c:axId val="1017130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11731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6.94</c:v>
                </c:pt>
                <c:pt idx="1">
                  <c:v>0.92</c:v>
                </c:pt>
                <c:pt idx="2">
                  <c:v>9.3600000000000048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6.8</c:v>
                </c:pt>
                <c:pt idx="1">
                  <c:v>1.59</c:v>
                </c:pt>
                <c:pt idx="2">
                  <c:v>10.41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8.7000000000000011</c:v>
                </c:pt>
                <c:pt idx="1">
                  <c:v>1.02</c:v>
                </c:pt>
                <c:pt idx="2">
                  <c:v>11.76</c:v>
                </c:pt>
              </c:numCache>
            </c:numRef>
          </c:val>
        </c:ser>
        <c:dLbls>
          <c:showVal val="1"/>
        </c:dLbls>
        <c:axId val="75235328"/>
        <c:axId val="75236864"/>
      </c:barChart>
      <c:catAx>
        <c:axId val="7523532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236864"/>
        <c:crosses val="autoZero"/>
        <c:auto val="1"/>
        <c:lblAlgn val="ctr"/>
        <c:lblOffset val="100"/>
      </c:catAx>
      <c:valAx>
        <c:axId val="752368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23532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2.98</c:v>
                </c:pt>
                <c:pt idx="1">
                  <c:v>2.8899999999999997</c:v>
                </c:pt>
                <c:pt idx="2">
                  <c:v>4.0000000000000044E-3</c:v>
                </c:pt>
                <c:pt idx="3">
                  <c:v>2.56</c:v>
                </c:pt>
                <c:pt idx="4">
                  <c:v>7.0000000000000045E-3</c:v>
                </c:pt>
                <c:pt idx="5">
                  <c:v>4.03</c:v>
                </c:pt>
                <c:pt idx="6">
                  <c:v>3.53</c:v>
                </c:pt>
                <c:pt idx="7">
                  <c:v>0.23800000000000004</c:v>
                </c:pt>
                <c:pt idx="8">
                  <c:v>6.63</c:v>
                </c:pt>
                <c:pt idx="9">
                  <c:v>0.43700000000000028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0.29800000000000032</c:v>
                </c:pt>
                <c:pt idx="1">
                  <c:v>4.04</c:v>
                </c:pt>
                <c:pt idx="2">
                  <c:v>0.18800000000000014</c:v>
                </c:pt>
                <c:pt idx="3">
                  <c:v>4.1399999999999997</c:v>
                </c:pt>
                <c:pt idx="4">
                  <c:v>1.77</c:v>
                </c:pt>
                <c:pt idx="5">
                  <c:v>3.02</c:v>
                </c:pt>
                <c:pt idx="6">
                  <c:v>7.0000000000000045E-3</c:v>
                </c:pt>
                <c:pt idx="7">
                  <c:v>2.0099999999999998</c:v>
                </c:pt>
                <c:pt idx="8">
                  <c:v>2.02</c:v>
                </c:pt>
                <c:pt idx="9">
                  <c:v>1.02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1.6</c:v>
                </c:pt>
                <c:pt idx="1">
                  <c:v>5.0000000000000044E-3</c:v>
                </c:pt>
                <c:pt idx="2">
                  <c:v>4.5599999999999996</c:v>
                </c:pt>
                <c:pt idx="3">
                  <c:v>0.222</c:v>
                </c:pt>
                <c:pt idx="4">
                  <c:v>3.04</c:v>
                </c:pt>
                <c:pt idx="5">
                  <c:v>2.4499999999999997</c:v>
                </c:pt>
                <c:pt idx="6">
                  <c:v>0.6520000000000008</c:v>
                </c:pt>
                <c:pt idx="7">
                  <c:v>5.0000000000000044E-3</c:v>
                </c:pt>
                <c:pt idx="8">
                  <c:v>1.6300000000000001</c:v>
                </c:pt>
                <c:pt idx="9">
                  <c:v>0.75600000000000056</c:v>
                </c:pt>
              </c:numCache>
            </c:numRef>
          </c:val>
        </c:ser>
        <c:dLbls>
          <c:showVal val="1"/>
        </c:dLbls>
        <c:axId val="75579392"/>
        <c:axId val="75580928"/>
      </c:barChart>
      <c:catAx>
        <c:axId val="75579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580928"/>
        <c:crosses val="autoZero"/>
        <c:auto val="1"/>
        <c:lblAlgn val="ctr"/>
        <c:lblOffset val="100"/>
      </c:catAx>
      <c:valAx>
        <c:axId val="755809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5793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14.82</c:v>
                </c:pt>
                <c:pt idx="1">
                  <c:v>4.41</c:v>
                </c:pt>
                <c:pt idx="2">
                  <c:v>18.809999999999999</c:v>
                </c:pt>
                <c:pt idx="3">
                  <c:v>25.58</c:v>
                </c:pt>
                <c:pt idx="4">
                  <c:v>21.72</c:v>
                </c:pt>
                <c:pt idx="5">
                  <c:v>9.06</c:v>
                </c:pt>
                <c:pt idx="6">
                  <c:v>5.64</c:v>
                </c:pt>
                <c:pt idx="7">
                  <c:v>16.600000000000001</c:v>
                </c:pt>
                <c:pt idx="8">
                  <c:v>16.22</c:v>
                </c:pt>
                <c:pt idx="9">
                  <c:v>0.86700000000000055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20.75</c:v>
                </c:pt>
                <c:pt idx="1">
                  <c:v>13.850000000000009</c:v>
                </c:pt>
                <c:pt idx="2">
                  <c:v>19.03</c:v>
                </c:pt>
                <c:pt idx="3">
                  <c:v>5.75</c:v>
                </c:pt>
                <c:pt idx="4">
                  <c:v>20.58</c:v>
                </c:pt>
                <c:pt idx="5">
                  <c:v>4.72</c:v>
                </c:pt>
                <c:pt idx="6">
                  <c:v>21.43</c:v>
                </c:pt>
                <c:pt idx="7">
                  <c:v>16.54</c:v>
                </c:pt>
                <c:pt idx="8">
                  <c:v>9.2100000000000009</c:v>
                </c:pt>
                <c:pt idx="9">
                  <c:v>3.13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17.010000000000005</c:v>
                </c:pt>
                <c:pt idx="1">
                  <c:v>11.51</c:v>
                </c:pt>
                <c:pt idx="2">
                  <c:v>14.04</c:v>
                </c:pt>
                <c:pt idx="3">
                  <c:v>14.26</c:v>
                </c:pt>
                <c:pt idx="4">
                  <c:v>16.14</c:v>
                </c:pt>
                <c:pt idx="5">
                  <c:v>3.3499999999999988</c:v>
                </c:pt>
                <c:pt idx="6">
                  <c:v>8.3500000000000068</c:v>
                </c:pt>
                <c:pt idx="7">
                  <c:v>11.51</c:v>
                </c:pt>
                <c:pt idx="8">
                  <c:v>20.69</c:v>
                </c:pt>
                <c:pt idx="9">
                  <c:v>11.69</c:v>
                </c:pt>
              </c:numCache>
            </c:numRef>
          </c:val>
        </c:ser>
        <c:dLbls>
          <c:showVal val="1"/>
        </c:dLbls>
        <c:axId val="81650816"/>
        <c:axId val="81652352"/>
      </c:barChart>
      <c:catAx>
        <c:axId val="81650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1652352"/>
        <c:crosses val="autoZero"/>
        <c:auto val="1"/>
        <c:lblAlgn val="ctr"/>
        <c:lblOffset val="100"/>
      </c:catAx>
      <c:valAx>
        <c:axId val="81652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16508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15.59</c:v>
                </c:pt>
                <c:pt idx="1">
                  <c:v>0.753</c:v>
                </c:pt>
                <c:pt idx="2">
                  <c:v>6.14</c:v>
                </c:pt>
                <c:pt idx="3">
                  <c:v>15.93</c:v>
                </c:pt>
                <c:pt idx="4">
                  <c:v>7.46</c:v>
                </c:pt>
                <c:pt idx="5">
                  <c:v>3.13</c:v>
                </c:pt>
                <c:pt idx="6">
                  <c:v>7.31</c:v>
                </c:pt>
                <c:pt idx="7">
                  <c:v>3.64</c:v>
                </c:pt>
                <c:pt idx="8">
                  <c:v>7.81</c:v>
                </c:pt>
                <c:pt idx="9">
                  <c:v>1.64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2E-3</c:v>
                </c:pt>
                <c:pt idx="1">
                  <c:v>6.36</c:v>
                </c:pt>
                <c:pt idx="2">
                  <c:v>6.85</c:v>
                </c:pt>
                <c:pt idx="3">
                  <c:v>5.52</c:v>
                </c:pt>
                <c:pt idx="4">
                  <c:v>6.64</c:v>
                </c:pt>
                <c:pt idx="5">
                  <c:v>13.97</c:v>
                </c:pt>
                <c:pt idx="6">
                  <c:v>13.78</c:v>
                </c:pt>
                <c:pt idx="7">
                  <c:v>1.04</c:v>
                </c:pt>
                <c:pt idx="8">
                  <c:v>4.25</c:v>
                </c:pt>
                <c:pt idx="9">
                  <c:v>9.58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13.73</c:v>
                </c:pt>
                <c:pt idx="1">
                  <c:v>1.52</c:v>
                </c:pt>
                <c:pt idx="2">
                  <c:v>9.42</c:v>
                </c:pt>
                <c:pt idx="3">
                  <c:v>12.37</c:v>
                </c:pt>
                <c:pt idx="4">
                  <c:v>6.23</c:v>
                </c:pt>
                <c:pt idx="5">
                  <c:v>4.8099999999999996</c:v>
                </c:pt>
                <c:pt idx="6">
                  <c:v>21.38</c:v>
                </c:pt>
                <c:pt idx="7">
                  <c:v>1.52</c:v>
                </c:pt>
                <c:pt idx="8">
                  <c:v>0.41099999999999998</c:v>
                </c:pt>
                <c:pt idx="9">
                  <c:v>15.58</c:v>
                </c:pt>
              </c:numCache>
            </c:numRef>
          </c:val>
        </c:ser>
        <c:dLbls>
          <c:showVal val="1"/>
        </c:dLbls>
        <c:axId val="85865216"/>
        <c:axId val="85866752"/>
      </c:barChart>
      <c:catAx>
        <c:axId val="85865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866752"/>
        <c:crosses val="autoZero"/>
        <c:auto val="1"/>
        <c:lblAlgn val="ctr"/>
        <c:lblOffset val="100"/>
      </c:catAx>
      <c:valAx>
        <c:axId val="858667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8652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17.100000000000001</c:v>
                </c:pt>
                <c:pt idx="1">
                  <c:v>2.61</c:v>
                </c:pt>
                <c:pt idx="2">
                  <c:v>6.53</c:v>
                </c:pt>
                <c:pt idx="3">
                  <c:v>25.46</c:v>
                </c:pt>
                <c:pt idx="4">
                  <c:v>9.61</c:v>
                </c:pt>
                <c:pt idx="5">
                  <c:v>22.28</c:v>
                </c:pt>
                <c:pt idx="6">
                  <c:v>16.489999999999998</c:v>
                </c:pt>
                <c:pt idx="7">
                  <c:v>4.93</c:v>
                </c:pt>
                <c:pt idx="8">
                  <c:v>20.5</c:v>
                </c:pt>
                <c:pt idx="9">
                  <c:v>4.1100000000000003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20.8</c:v>
                </c:pt>
                <c:pt idx="1">
                  <c:v>7.17</c:v>
                </c:pt>
                <c:pt idx="2">
                  <c:v>7.25</c:v>
                </c:pt>
                <c:pt idx="3">
                  <c:v>6.89</c:v>
                </c:pt>
                <c:pt idx="4">
                  <c:v>8.9</c:v>
                </c:pt>
                <c:pt idx="5">
                  <c:v>19.079999999999998</c:v>
                </c:pt>
                <c:pt idx="6">
                  <c:v>20.51</c:v>
                </c:pt>
                <c:pt idx="7">
                  <c:v>26.52</c:v>
                </c:pt>
                <c:pt idx="8">
                  <c:v>20.079999999999998</c:v>
                </c:pt>
                <c:pt idx="9">
                  <c:v>12.4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16.05</c:v>
                </c:pt>
                <c:pt idx="1">
                  <c:v>1.99</c:v>
                </c:pt>
                <c:pt idx="2">
                  <c:v>26.11</c:v>
                </c:pt>
                <c:pt idx="3">
                  <c:v>22</c:v>
                </c:pt>
                <c:pt idx="4">
                  <c:v>6.74</c:v>
                </c:pt>
                <c:pt idx="5">
                  <c:v>10.199999999999999</c:v>
                </c:pt>
                <c:pt idx="6">
                  <c:v>24.43</c:v>
                </c:pt>
                <c:pt idx="7">
                  <c:v>1.99</c:v>
                </c:pt>
                <c:pt idx="8">
                  <c:v>0.69299999999999995</c:v>
                </c:pt>
                <c:pt idx="9">
                  <c:v>24.29</c:v>
                </c:pt>
              </c:numCache>
            </c:numRef>
          </c:val>
        </c:ser>
        <c:dLbls>
          <c:showVal val="1"/>
        </c:dLbls>
        <c:axId val="86763392"/>
        <c:axId val="86764928"/>
      </c:barChart>
      <c:catAx>
        <c:axId val="86763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764928"/>
        <c:crosses val="autoZero"/>
        <c:auto val="1"/>
        <c:lblAlgn val="ctr"/>
        <c:lblOffset val="100"/>
      </c:catAx>
      <c:valAx>
        <c:axId val="867649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7633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4.8</c:v>
                </c:pt>
                <c:pt idx="1">
                  <c:v>2.6</c:v>
                </c:pt>
                <c:pt idx="2">
                  <c:v>1.9000000000000001</c:v>
                </c:pt>
                <c:pt idx="3">
                  <c:v>6.9</c:v>
                </c:pt>
                <c:pt idx="4">
                  <c:v>8</c:v>
                </c:pt>
                <c:pt idx="5">
                  <c:v>7.2</c:v>
                </c:pt>
                <c:pt idx="6">
                  <c:v>4.0999999999999996</c:v>
                </c:pt>
                <c:pt idx="7">
                  <c:v>7.1</c:v>
                </c:pt>
                <c:pt idx="8">
                  <c:v>6.6</c:v>
                </c:pt>
                <c:pt idx="9" formatCode="0.00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29.3</c:v>
                </c:pt>
                <c:pt idx="1">
                  <c:v>6.6</c:v>
                </c:pt>
                <c:pt idx="2">
                  <c:v>5</c:v>
                </c:pt>
                <c:pt idx="3">
                  <c:v>9.5</c:v>
                </c:pt>
                <c:pt idx="4">
                  <c:v>5.8</c:v>
                </c:pt>
                <c:pt idx="5">
                  <c:v>2.2999999999999998</c:v>
                </c:pt>
                <c:pt idx="6">
                  <c:v>3.6</c:v>
                </c:pt>
                <c:pt idx="7">
                  <c:v>10.4</c:v>
                </c:pt>
                <c:pt idx="8">
                  <c:v>5.2</c:v>
                </c:pt>
                <c:pt idx="9" formatCode="0.00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0.43600000000000022</c:v>
                </c:pt>
                <c:pt idx="1">
                  <c:v>1.1000000000000001</c:v>
                </c:pt>
                <c:pt idx="2">
                  <c:v>1.3</c:v>
                </c:pt>
                <c:pt idx="3">
                  <c:v>1.4</c:v>
                </c:pt>
                <c:pt idx="4">
                  <c:v>0.54200000000000004</c:v>
                </c:pt>
                <c:pt idx="5">
                  <c:v>1.7</c:v>
                </c:pt>
                <c:pt idx="6">
                  <c:v>1.7</c:v>
                </c:pt>
                <c:pt idx="7">
                  <c:v>1.1000000000000001</c:v>
                </c:pt>
                <c:pt idx="8">
                  <c:v>2.1</c:v>
                </c:pt>
                <c:pt idx="9" formatCode="0.00">
                  <c:v>1.6</c:v>
                </c:pt>
              </c:numCache>
            </c:numRef>
          </c:val>
        </c:ser>
        <c:dLbls>
          <c:showVal val="1"/>
        </c:dLbls>
        <c:axId val="87664896"/>
        <c:axId val="87678976"/>
      </c:barChart>
      <c:catAx>
        <c:axId val="87664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7678976"/>
        <c:crosses val="autoZero"/>
        <c:auto val="1"/>
        <c:lblAlgn val="ctr"/>
        <c:lblOffset val="100"/>
      </c:catAx>
      <c:valAx>
        <c:axId val="87678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76648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2.4</c:v>
                </c:pt>
                <c:pt idx="1">
                  <c:v>0.15500000000000014</c:v>
                </c:pt>
                <c:pt idx="2">
                  <c:v>1</c:v>
                </c:pt>
                <c:pt idx="3">
                  <c:v>0.6550000000000008</c:v>
                </c:pt>
                <c:pt idx="4">
                  <c:v>0.96500000000000052</c:v>
                </c:pt>
                <c:pt idx="5">
                  <c:v>0.75700000000000056</c:v>
                </c:pt>
                <c:pt idx="6">
                  <c:v>0.29400000000000026</c:v>
                </c:pt>
                <c:pt idx="7">
                  <c:v>1.4</c:v>
                </c:pt>
                <c:pt idx="8">
                  <c:v>0.6550000000000008</c:v>
                </c:pt>
                <c:pt idx="9" formatCode="0.00">
                  <c:v>0.87300000000000055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0.128</c:v>
                </c:pt>
                <c:pt idx="1">
                  <c:v>7.9</c:v>
                </c:pt>
                <c:pt idx="2">
                  <c:v>1.3</c:v>
                </c:pt>
                <c:pt idx="3">
                  <c:v>0.37400000000000028</c:v>
                </c:pt>
                <c:pt idx="4">
                  <c:v>1.5</c:v>
                </c:pt>
                <c:pt idx="5">
                  <c:v>0.26900000000000002</c:v>
                </c:pt>
                <c:pt idx="6" formatCode="0.00">
                  <c:v>0.40800000000000008</c:v>
                </c:pt>
                <c:pt idx="7">
                  <c:v>1.3</c:v>
                </c:pt>
                <c:pt idx="8">
                  <c:v>1.3</c:v>
                </c:pt>
                <c:pt idx="9" formatCode="0.00">
                  <c:v>1.4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0.23600000000000004</c:v>
                </c:pt>
                <c:pt idx="1">
                  <c:v>0.79700000000000004</c:v>
                </c:pt>
                <c:pt idx="2">
                  <c:v>0.72900000000000054</c:v>
                </c:pt>
                <c:pt idx="3">
                  <c:v>1.5</c:v>
                </c:pt>
                <c:pt idx="4">
                  <c:v>0.80800000000000005</c:v>
                </c:pt>
                <c:pt idx="5">
                  <c:v>1.9000000000000001</c:v>
                </c:pt>
                <c:pt idx="6">
                  <c:v>1.3</c:v>
                </c:pt>
                <c:pt idx="7">
                  <c:v>0.79700000000000004</c:v>
                </c:pt>
                <c:pt idx="8">
                  <c:v>1.1000000000000001</c:v>
                </c:pt>
                <c:pt idx="9" formatCode="0.00">
                  <c:v>1</c:v>
                </c:pt>
              </c:numCache>
            </c:numRef>
          </c:val>
        </c:ser>
        <c:dLbls>
          <c:showVal val="1"/>
        </c:dLbls>
        <c:axId val="89778816"/>
        <c:axId val="100151680"/>
      </c:barChart>
      <c:catAx>
        <c:axId val="89778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151680"/>
        <c:crosses val="autoZero"/>
        <c:auto val="1"/>
        <c:lblAlgn val="ctr"/>
        <c:lblOffset val="100"/>
      </c:catAx>
      <c:valAx>
        <c:axId val="1001516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97788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34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10.98</c:v>
                </c:pt>
                <c:pt idx="1">
                  <c:v>3.07</c:v>
                </c:pt>
                <c:pt idx="2">
                  <c:v>10.860000000000008</c:v>
                </c:pt>
                <c:pt idx="3">
                  <c:v>17.649999999999999</c:v>
                </c:pt>
                <c:pt idx="4">
                  <c:v>18.68</c:v>
                </c:pt>
                <c:pt idx="5">
                  <c:v>11.78</c:v>
                </c:pt>
                <c:pt idx="6">
                  <c:v>5.26</c:v>
                </c:pt>
                <c:pt idx="7">
                  <c:v>28.02</c:v>
                </c:pt>
                <c:pt idx="8">
                  <c:v>10.450000000000006</c:v>
                </c:pt>
                <c:pt idx="9">
                  <c:v>1.74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27.91</c:v>
                </c:pt>
                <c:pt idx="1">
                  <c:v>8.77</c:v>
                </c:pt>
                <c:pt idx="2">
                  <c:v>7.02</c:v>
                </c:pt>
                <c:pt idx="3">
                  <c:v>6.85</c:v>
                </c:pt>
                <c:pt idx="4">
                  <c:v>8.93</c:v>
                </c:pt>
                <c:pt idx="5">
                  <c:v>18.479999999999986</c:v>
                </c:pt>
                <c:pt idx="6">
                  <c:v>7.33</c:v>
                </c:pt>
                <c:pt idx="7">
                  <c:v>21.02</c:v>
                </c:pt>
                <c:pt idx="8">
                  <c:v>10.220000000000001</c:v>
                </c:pt>
                <c:pt idx="9">
                  <c:v>2.1800000000000002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20.29</c:v>
                </c:pt>
                <c:pt idx="1">
                  <c:v>5.21</c:v>
                </c:pt>
                <c:pt idx="2">
                  <c:v>16.23</c:v>
                </c:pt>
                <c:pt idx="3">
                  <c:v>12.15</c:v>
                </c:pt>
                <c:pt idx="4">
                  <c:v>32.47</c:v>
                </c:pt>
                <c:pt idx="5">
                  <c:v>2.3299999999999987</c:v>
                </c:pt>
                <c:pt idx="6">
                  <c:v>24.95</c:v>
                </c:pt>
                <c:pt idx="7">
                  <c:v>5.21</c:v>
                </c:pt>
                <c:pt idx="8">
                  <c:v>14.62</c:v>
                </c:pt>
                <c:pt idx="9">
                  <c:v>8.3800000000000008</c:v>
                </c:pt>
              </c:numCache>
            </c:numRef>
          </c:val>
        </c:ser>
        <c:dLbls>
          <c:showVal val="1"/>
        </c:dLbls>
        <c:axId val="100277248"/>
        <c:axId val="100328192"/>
      </c:barChart>
      <c:catAx>
        <c:axId val="1002772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328192"/>
        <c:crosses val="autoZero"/>
        <c:auto val="1"/>
        <c:lblAlgn val="ctr"/>
        <c:lblOffset val="100"/>
      </c:catAx>
      <c:valAx>
        <c:axId val="1003281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27724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(Group4)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January31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07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February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4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AlSalam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10:18PM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29.297134, 48.009712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AlSadeeq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29.303260, 47.998812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BILAL B. RABAH MOSQ.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AlShuhadaa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09:46PM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29.270298, 48.033222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AlSurra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05:57PM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29.306741, 48.012411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BLUCK2 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AlWasta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29.260657,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48.023126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SAHARA RESORT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AlYarmouk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29.310885, 47.962678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BLUCK3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AlZahraa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29.278322, 48.003335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 –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Hateen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29.280641, 48.019343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Ministry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10:21AM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29.269888, 48.018850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Qortuba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29.305885, 47.996751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BLUCK2 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4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686800" cy="541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20870</TotalTime>
  <Words>521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1376</cp:revision>
  <dcterms:created xsi:type="dcterms:W3CDTF">2012-10-01T05:39:34Z</dcterms:created>
  <dcterms:modified xsi:type="dcterms:W3CDTF">2016-02-23T08:06:09Z</dcterms:modified>
</cp:coreProperties>
</file>